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22"/>
  </p:notesMasterIdLst>
  <p:sldIdLst>
    <p:sldId id="256" r:id="rId2"/>
    <p:sldId id="445" r:id="rId3"/>
    <p:sldId id="449" r:id="rId4"/>
    <p:sldId id="446" r:id="rId5"/>
    <p:sldId id="453" r:id="rId6"/>
    <p:sldId id="447" r:id="rId7"/>
    <p:sldId id="448" r:id="rId8"/>
    <p:sldId id="450" r:id="rId9"/>
    <p:sldId id="451" r:id="rId10"/>
    <p:sldId id="395" r:id="rId11"/>
    <p:sldId id="396" r:id="rId12"/>
    <p:sldId id="539" r:id="rId13"/>
    <p:sldId id="600" r:id="rId14"/>
    <p:sldId id="452" r:id="rId15"/>
    <p:sldId id="454" r:id="rId16"/>
    <p:sldId id="455" r:id="rId17"/>
    <p:sldId id="456" r:id="rId18"/>
    <p:sldId id="457" r:id="rId19"/>
    <p:sldId id="458" r:id="rId20"/>
    <p:sldId id="44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012" autoAdjust="0"/>
  </p:normalViewPr>
  <p:slideViewPr>
    <p:cSldViewPr snapToGrid="0">
      <p:cViewPr varScale="1">
        <p:scale>
          <a:sx n="88" d="100"/>
          <a:sy n="88" d="100"/>
        </p:scale>
        <p:origin x="8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9F7F-A7D9-4D24-A733-F2437F298236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A593-3E8F-4379-9F73-F236B8A38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me python code that connects to the openai </a:t>
            </a:r>
            <a:r>
              <a:rPr lang="en-US" dirty="0" err="1"/>
              <a:t>api</a:t>
            </a:r>
            <a:r>
              <a:rPr lang="en-US" dirty="0"/>
              <a:t> chat completion, submits a question, and gets an answer 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2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https://openai.com/index/introducing-canvas/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39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https://openai.com/index/introducing-canvas/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56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me python code that connects to the openai </a:t>
            </a:r>
            <a:r>
              <a:rPr lang="en-US" dirty="0" err="1"/>
              <a:t>api</a:t>
            </a:r>
            <a:r>
              <a:rPr lang="en-US" dirty="0"/>
              <a:t> chat completion, submits a question, and gets an answer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https://www.anthropic.com/news/claude-3-5-sonnet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me python code that connects to the openai </a:t>
            </a:r>
            <a:r>
              <a:rPr lang="en-US" dirty="0" err="1"/>
              <a:t>api</a:t>
            </a:r>
            <a:r>
              <a:rPr lang="en-US" dirty="0"/>
              <a:t> chat completion, submits a question, and gets an answer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7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96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70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canvas and give me a quick summary of penguins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6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1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2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08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778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40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14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4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20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4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4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5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1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9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0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4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2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904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71ACF-90B0-AF57-C90A-B9D7288E4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82FD44-2FDE-5CFB-16B1-04A0181A152E}"/>
              </a:ext>
            </a:extLst>
          </p:cNvPr>
          <p:cNvSpPr/>
          <p:nvPr/>
        </p:nvSpPr>
        <p:spPr>
          <a:xfrm>
            <a:off x="4439138" y="3995678"/>
            <a:ext cx="7753596" cy="286232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0160">
                  <a:solidFill>
                    <a:sysClr val="windowText" lastClr="000000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Really Use</a:t>
            </a:r>
          </a:p>
          <a:p>
            <a:pPr algn="ctr"/>
            <a:r>
              <a:rPr lang="en-US" sz="6000" b="1" dirty="0">
                <a:ln w="10160">
                  <a:solidFill>
                    <a:sysClr val="windowText" lastClr="000000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ChatGPT 4o</a:t>
            </a:r>
          </a:p>
          <a:p>
            <a:pPr algn="ctr"/>
            <a:r>
              <a:rPr lang="en-US" sz="6000" b="1" dirty="0">
                <a:ln w="10160">
                  <a:solidFill>
                    <a:sysClr val="windowText" lastClr="000000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With Canvas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3E109-22B5-2BC8-E128-939AE172DD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63" y="5146963"/>
            <a:ext cx="1711037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8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ED50D2-0134-3F64-DD4E-9853F8188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135" y="-1920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Become a member!</a:t>
            </a:r>
          </a:p>
        </p:txBody>
      </p:sp>
    </p:spTree>
    <p:extLst>
      <p:ext uri="{BB962C8B-B14F-4D97-AF65-F5344CB8AC3E}">
        <p14:creationId xmlns:p14="http://schemas.microsoft.com/office/powerpoint/2010/main" val="3430005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CEEA3-58AA-5FD1-C163-D9A7B1B5ADF1}"/>
              </a:ext>
            </a:extLst>
          </p:cNvPr>
          <p:cNvSpPr txBox="1">
            <a:spLocks/>
          </p:cNvSpPr>
          <p:nvPr/>
        </p:nvSpPr>
        <p:spPr>
          <a:xfrm>
            <a:off x="1524000" y="3810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all" dirty="0">
                <a:solidFill>
                  <a:schemeClr val="tx1"/>
                </a:solidFill>
              </a:rPr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07938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B9B4-C5F4-1E29-A01C-781D7D1A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6920"/>
            <a:ext cx="100584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https://www.youtube.com/@DailyAINewsPodcast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F892E-AF2C-EE9F-8A56-1C1D48AB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82" y="1447800"/>
            <a:ext cx="4911636" cy="491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4EF3C-4699-03B3-B1D9-0FDEFB13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18" y="5216436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8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68542-86CC-EACE-EE3E-C5DC8CC0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text</a:t>
            </a:r>
          </a:p>
        </p:txBody>
      </p:sp>
    </p:spTree>
    <p:extLst>
      <p:ext uri="{BB962C8B-B14F-4D97-AF65-F5344CB8AC3E}">
        <p14:creationId xmlns:p14="http://schemas.microsoft.com/office/powerpoint/2010/main" val="89204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F3C615-D963-742B-37E8-858E25F3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25" y="1507698"/>
            <a:ext cx="11016951" cy="38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8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1451-B14D-8FB9-B70E-A14F2680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working with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67209-D313-07BD-75B6-9F1AC8CF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513" y="1789174"/>
            <a:ext cx="9231797" cy="48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73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F653E-4977-48B4-CFDF-BFF84CD9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code</a:t>
            </a:r>
          </a:p>
        </p:txBody>
      </p:sp>
    </p:spTree>
    <p:extLst>
      <p:ext uri="{BB962C8B-B14F-4D97-AF65-F5344CB8AC3E}">
        <p14:creationId xmlns:p14="http://schemas.microsoft.com/office/powerpoint/2010/main" val="384988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4ED772-6DF5-6D6B-28A7-365618CE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1" y="1327482"/>
            <a:ext cx="11352898" cy="42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5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6D50-C630-673F-D661-86264917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Working with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5EE85-5375-DE60-5998-4633706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75" y="1648495"/>
            <a:ext cx="8913451" cy="51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3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62AF-6D36-2688-AB61-24869101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EF0BD-DA0A-67C6-047E-ABE42E3EA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Canvas?</a:t>
            </a:r>
          </a:p>
          <a:p>
            <a:r>
              <a:rPr lang="en-US" sz="3600" dirty="0"/>
              <a:t>Comparing it to Claude Artifacts</a:t>
            </a:r>
          </a:p>
          <a:p>
            <a:r>
              <a:rPr lang="en-US" sz="3600" dirty="0"/>
              <a:t>Working with Text</a:t>
            </a:r>
          </a:p>
          <a:p>
            <a:r>
              <a:rPr lang="en-US" sz="3600" dirty="0"/>
              <a:t>Working with Code</a:t>
            </a:r>
          </a:p>
        </p:txBody>
      </p:sp>
    </p:spTree>
    <p:extLst>
      <p:ext uri="{BB962C8B-B14F-4D97-AF65-F5344CB8AC3E}">
        <p14:creationId xmlns:p14="http://schemas.microsoft.com/office/powerpoint/2010/main" val="3973479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0242C-FBFF-5F48-6939-84998B46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9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D73146-C0C6-FB3B-C5AA-57A804E9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is canvas?</a:t>
            </a:r>
          </a:p>
        </p:txBody>
      </p:sp>
    </p:spTree>
    <p:extLst>
      <p:ext uri="{BB962C8B-B14F-4D97-AF65-F5344CB8AC3E}">
        <p14:creationId xmlns:p14="http://schemas.microsoft.com/office/powerpoint/2010/main" val="166653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09DC-8612-08BF-E5F4-59375137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canvas?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A9701-BE2B-22AD-F19A-CB7B0B4F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40" y="2074355"/>
            <a:ext cx="9751321" cy="33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0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00FE9F-C646-447E-8679-71EB2B429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73" y="2316383"/>
            <a:ext cx="10098454" cy="3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6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3942-06DA-6742-6EE7-FFE31FA9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Quick Look at 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019B4-6B76-20D9-B30B-611099A6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78" y="1738328"/>
            <a:ext cx="9106689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1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15A210-3513-3AC4-A47F-E4F4804B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Comparing it to Claude artifacts </a:t>
            </a:r>
          </a:p>
        </p:txBody>
      </p:sp>
    </p:spTree>
    <p:extLst>
      <p:ext uri="{BB962C8B-B14F-4D97-AF65-F5344CB8AC3E}">
        <p14:creationId xmlns:p14="http://schemas.microsoft.com/office/powerpoint/2010/main" val="287529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31854A-4D49-C70F-2C69-A529B36A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Claude artifacts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5C34FC-4854-B2B9-1446-E750E3D7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05" y="2280443"/>
            <a:ext cx="10402789" cy="229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6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17AB-C198-151D-B502-50351F3A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Claude artifacts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C4E53-92DD-7438-252D-4676D374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31" y="2097088"/>
            <a:ext cx="9944962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374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3647</TotalTime>
  <Words>231</Words>
  <Application>Microsoft Office PowerPoint</Application>
  <PresentationFormat>Widescreen</PresentationFormat>
  <Paragraphs>40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</vt:lpstr>
      <vt:lpstr>PowerPoint Presentation</vt:lpstr>
      <vt:lpstr>What you will learn</vt:lpstr>
      <vt:lpstr>What is canvas?</vt:lpstr>
      <vt:lpstr>What is canvas?</vt:lpstr>
      <vt:lpstr>PowerPoint Presentation</vt:lpstr>
      <vt:lpstr>Demo: Quick Look at canvas</vt:lpstr>
      <vt:lpstr>Comparing it to Claude artifacts </vt:lpstr>
      <vt:lpstr>Claude artifacts</vt:lpstr>
      <vt:lpstr>Demo: Claude artifacts</vt:lpstr>
      <vt:lpstr>PowerPoint Presentation</vt:lpstr>
      <vt:lpstr>Become a member!</vt:lpstr>
      <vt:lpstr>PowerPoint Presentation</vt:lpstr>
      <vt:lpstr>https://www.youtube.com/@DailyAINewsPodcast</vt:lpstr>
      <vt:lpstr>Working with text</vt:lpstr>
      <vt:lpstr>PowerPoint Presentation</vt:lpstr>
      <vt:lpstr>Demo: working with text</vt:lpstr>
      <vt:lpstr>Working with code</vt:lpstr>
      <vt:lpstr>PowerPoint Presentation</vt:lpstr>
      <vt:lpstr>Demo: Working with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1</cp:revision>
  <dcterms:created xsi:type="dcterms:W3CDTF">2023-10-26T23:38:07Z</dcterms:created>
  <dcterms:modified xsi:type="dcterms:W3CDTF">2024-10-12T02:23:48Z</dcterms:modified>
</cp:coreProperties>
</file>